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B9FC80A-2DE4-49DE-BCCB-900EE9F7334C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44B071A-3A96-43C2-94C9-03BAD0BDF9F6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800800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dirty="0" smtClean="0"/>
              <a:t>Всемирный день авиации и космонавтики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1700" dirty="0" smtClean="0"/>
              <a:t>Подготовил</a:t>
            </a:r>
            <a:r>
              <a:rPr lang="en-US" sz="1700" dirty="0" smtClean="0"/>
              <a:t>:</a:t>
            </a:r>
            <a:endParaRPr lang="ru-RU" sz="1700" dirty="0" smtClean="0"/>
          </a:p>
          <a:p>
            <a:pPr algn="r"/>
            <a:r>
              <a:rPr lang="ru-RU" dirty="0" smtClean="0"/>
              <a:t>Артем Иванов</a:t>
            </a:r>
          </a:p>
          <a:p>
            <a:pPr algn="r"/>
            <a:r>
              <a:rPr lang="ru-RU" sz="1700" dirty="0" smtClean="0"/>
              <a:t>Ученик 9-го класса</a:t>
            </a:r>
            <a:endParaRPr 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32519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10872" cy="418058"/>
          </a:xfrm>
        </p:spPr>
        <p:txBody>
          <a:bodyPr/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ГАГАРИН И ВАЛЕНТИНА Владимировна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терешкова</a:t>
            </a:r>
            <a:endParaRPr lang="en-GB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26" y="1600200"/>
            <a:ext cx="6435547" cy="434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64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54" y="2209800"/>
            <a:ext cx="2561492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Объект 1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61" y="2276872"/>
            <a:ext cx="2628078" cy="3438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09600" y="404664"/>
            <a:ext cx="7924800" cy="1012974"/>
          </a:xfrm>
        </p:spPr>
        <p:txBody>
          <a:bodyPr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открытом космосе В марте 1965 года состоялся полет космического корабля «Восход-2». Перед экипажем в составе космонавтов П.А. Беляева и А.А. Леонова стояла непростая, но очень ответственная задача – осуществить первый в истории выход человека в открытый космос. Непосредственное осуществление эксперимента выпало на долю Алексея Леонова, и 18 марта он благополучно с ней справился. Космонавт вышел в открытый космос, удалился от корабля на 5 метров и провел за его пределами в общей сложности 12 минут и 9 секунд.</a:t>
            </a:r>
            <a:endParaRPr lang="en-GB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7338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73380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pPr algn="ctr"/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 ПАВЕЛ ИВАНОВИЧ И ЛЕОНОВ АЛЕКСЕЙ АРХИПОВИЧ</a:t>
            </a:r>
            <a:endParaRPr lang="en-GB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316835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2" y="1844824"/>
            <a:ext cx="2771775" cy="3741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женщина в открытом Космосе 25 августа 1984 года, впервые в истории человечества в открытый космос вышла женщина. Наша. Советская. Русская - Светлана Савицкая. Её "звездные" 3 часа 35 минут вошли в историю.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космосе</a:t>
            </a:r>
            <a:endParaRPr lang="en-GB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Биологические(выращивают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проводят различные опыты).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наблюдения(влияние космоса на организм);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наблюдения(обеспечивают космическую и радиотелевизионную связь, изучает поверхность земли, сообщают о местах где обнаружены полезные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ископаемые);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осмонавты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сообщают о стихийных бедствиях: о пожарах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лесах;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местах в горах, где могут произойти снежные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обвалы;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штормах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морях;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Уточняют прогноз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погоды.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8800"/>
            <a:ext cx="373380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78" y="1600200"/>
            <a:ext cx="2589644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помнят о тех, кто первыми побывал в космосе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открыт памятник первому живому существу, покорившему космос, собаке Лайке. Поставлен памятник первому космонавту Юрию Гагарину 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778098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48 лет со дня первого полета человека в космос, в космосе побывало100 космонавтов, среди которых 3 женщины.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464496" cy="4397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35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1325"/>
            <a:ext cx="8881751" cy="493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00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en-GB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космосе,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наукой астрономией, с профессией космонавта.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 представление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такое космический корабль, орбитальная станция, Вселенная, галактика, невесомость, открытый космос, спускаемый аппарат;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их представления о звездах, планетах;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биографией первого космонавта – Ю. Гагарина; историей освоения космоса;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стремление всегда достигать поставленной цели, быть самостоятельными,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приемы анализа, синтеза, сравнения, зрительную память, воображение;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388843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с давних времен люди стали думать над вопросами: «Что такое космос? Если жизнь на других планетах кроме планеты Земля?»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ученые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конструкторы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 первый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корабль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«Восток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корабль – это сложная техническая система. И прежде чем посадить в него человека технику надо проверить.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9"/>
            <a:ext cx="3665984" cy="4032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672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живые организмы в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</a:t>
            </a:r>
          </a:p>
          <a:p>
            <a:pPr marL="0" indent="0">
              <a:buNone/>
            </a:pP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земные живые организмы, оказавшиеся в космосе, не были животными, ведь, скорее всего, бактерии или другие микроорганизмы попадали в космос вместе с первыми запусками ракет, а первыми животными, и первыми живыми существами, специально отправленными в космос, были плодовые мушки дрозофилы. Американцы отправили партию мушек в космос 20 февраля 1947 года на борту ракеты V2. Целью эксперимента было исследование влияния радиации на больших высотах. Мушки вернулись целыми и невредимыми в своей капсуле, которая успешно приземлилась с помощью парашюта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61048"/>
            <a:ext cx="5616624" cy="2711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09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мушек дрозофилы там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побывали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животные. Первой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 отправилась собака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Лайка.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3 года после неудачного полета собаки Лайки, в космос отправляются уже две собаки – Белка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Стрелка.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 они пробыли всего один день и удачно приземлились на Землю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66967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07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725144"/>
            <a:ext cx="8138864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России космосом интересовались так же и американцы. Они так же использовали животных для испытания новой ракетной техники. Первой в Америке, на ракете «Рэд-Стоун», в космос полетела обезьянка.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476673"/>
            <a:ext cx="600075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26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3746376" cy="5382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удачного полета в космос животных, стала открытой дорога человеку к звёздам. Через 8 месяцев на таком же космическом корабле, на котором летали собаки Белка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Стрелка,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отправился и человек.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1961 года в 6:07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космодрома Байконур стартовала ракета-носитель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«Восток».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космический корабль с человеком на борту ворвался в просторы Вселенной.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81642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20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3242320" cy="545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человек в Космосе Как известно, первым побывавшим в космосе человеком является Юрий Гагарин. Его исторический полёт, прогремевший на весь мир, был совершён 12-го апреля 1961-го года. Именно эта дата названа «Днём космонавтики». За время, проведенное на орбите, Гагарин выполнил всю намеченную программу. По его воспоминаниям, он тщательно записывал все свои наблюдения, рассматривал Землю и даже питался.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17646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94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2810272" cy="5454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женщина космонавт Валентина Терешкова – первая женщина, отправившаяся в космос. По сей день она остается единственной в мире женщиной, отправившейся в космический полет в одиночку, без помощников и напарников. Она также стала первой женщиной в России, удостоенной звания генерал-майора. Именно в этом звании Терешкова и ушла в отставку в 1997 году, в возрасте шестидесяти лет. Валентина Терешкова навеки вписала свое имя в историю Советского Союза, России и всего мира.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3"/>
            <a:ext cx="4032448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11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234</TotalTime>
  <Words>845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Презентация PowerPoint</vt:lpstr>
      <vt:lpstr>  Цели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ЮРИЙ АЛЕКСЕЕВИЧ ГАГАРИН И ВАЛЕНТИНА Владимировна терешкова</vt:lpstr>
      <vt:lpstr>Первый в открытом космосе В марте 1965 года состоялся полет космического корабля «Восход-2». Перед экипажем в составе космонавтов П.А. Беляева и А.А. Леонова стояла непростая, но очень ответственная задача – осуществить первый в истории выход человека в открытый космос. Непосредственное осуществление эксперимента выпало на долю Алексея Леонова, и 18 марта он благополучно с ней справился. Космонавт вышел в открытый космос, удалился от корабля на 5 метров и провел за его пределами в общей сложности 12 минут и 9 секунд.</vt:lpstr>
      <vt:lpstr>БЕЛЯЕВ ПАВЕЛ ИВАНОВИЧ И ЛЕОНОВ АЛЕКСЕЙ АРХИПОВИЧ</vt:lpstr>
      <vt:lpstr>Презентация PowerPoint</vt:lpstr>
      <vt:lpstr>Исследования в космосе</vt:lpstr>
      <vt:lpstr>Люди помнят о тех, кто первыми побывал в космосе. В Москве открыт памятник первому живому существу, покорившему космос, собаке Лайке. Поставлен памятник первому космонавту Юрию Гагарину .</vt:lpstr>
      <vt:lpstr>Всего за 48 лет со дня первого полета человека в космос, в космосе побывало100 космонавтов, среди которых 3 женщины.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17</cp:revision>
  <dcterms:created xsi:type="dcterms:W3CDTF">2020-04-10T15:50:55Z</dcterms:created>
  <dcterms:modified xsi:type="dcterms:W3CDTF">2023-04-11T15:12:35Z</dcterms:modified>
</cp:coreProperties>
</file>