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3CC1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05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2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3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0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0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4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2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7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87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6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3A009-3D73-4C56-8E06-45BF24DE8ED5}" type="datetimeFigureOut">
              <a:rPr lang="ru-RU" smtClean="0"/>
              <a:t>12.04.2023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CAFE-8904-4F12-92D3-B4920FAC49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7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q=http://deti-i-vnuki.ru/detyam-o-kosmose-i-kosmonavtah/&amp;sa=D&amp;source=editors&amp;ust=1619379570670000&amp;usg=AOvVaw29NAu_XVp79SCozjxtXWzA" TargetMode="External"/><Relationship Id="rId3" Type="http://schemas.openxmlformats.org/officeDocument/2006/relationships/hyperlink" Target="https://kipmu.ru/kosmos/" TargetMode="External"/><Relationship Id="rId7" Type="http://schemas.openxmlformats.org/officeDocument/2006/relationships/hyperlink" Target="https://6pch.ru/stories-raw/img/612.php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atalyland.ru/wp-content/uploads/e/5/5/e5531e2b83316b979b6d09b522a9bd6d.jpeg" TargetMode="External"/><Relationship Id="rId5" Type="http://schemas.openxmlformats.org/officeDocument/2006/relationships/hyperlink" Target="https://avatars.dzeninfra.ru/get-zen_doc/1878668/pub_5e92c5c9099e743ac3bd1803_5e92c609984e257a1970cd11/scale_1200" TargetMode="External"/><Relationship Id="rId4" Type="http://schemas.openxmlformats.org/officeDocument/2006/relationships/hyperlink" Target="https://getcosmos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eb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189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08376" y="383699"/>
            <a:ext cx="56144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«НОВО-ЛЕНИНСКАЯ СРЕДНЯЯ ОБЩЕОБРАЗОВАТЕЛЬНАЯ ШКОЛА»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6120" y="2679192"/>
            <a:ext cx="5513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КОСМОНАВТИКИ»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84464" y="3941064"/>
            <a:ext cx="369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ученики 10 класса, руководитель: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Хунданова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</a:t>
            </a:r>
          </a:p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9704" y="6126480"/>
            <a:ext cx="345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Ново-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енино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7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" y="480060"/>
            <a:ext cx="9707880" cy="5897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1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8286" y="5347526"/>
            <a:ext cx="10369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zvuk-tadam-na-tru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" y="-82296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623697"/>
            <a:ext cx="811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/>
              </a:rPr>
              <a:t>2. </a:t>
            </a:r>
            <a:r>
              <a:rPr lang="en-US" dirty="0" smtClean="0">
                <a:hlinkClick r:id="rId3"/>
              </a:rPr>
              <a:t>https://kipmu.ru/kosmos/</a:t>
            </a:r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69610"/>
            <a:ext cx="631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/>
              </a:rPr>
              <a:t>3. </a:t>
            </a:r>
            <a:r>
              <a:rPr lang="en-US" dirty="0" smtClean="0">
                <a:hlinkClick r:id="rId4"/>
              </a:rPr>
              <a:t>https://getcosmos.ru/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666121"/>
            <a:ext cx="5202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5"/>
              </a:rPr>
              <a:t>1.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avatars.dzeninfra.ru/get-zen_doc/1878668/pub_5e92c5c9099e743ac3bd1803_5e92c609984e257a1970cd11/scale_1200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3484979"/>
            <a:ext cx="9307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4. </a:t>
            </a:r>
            <a:r>
              <a:rPr lang="en-US" dirty="0" smtClean="0">
                <a:hlinkClick r:id="rId6"/>
              </a:rPr>
              <a:t>https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natalyland.ru/wp-content/uploads/e/5/5/e5531e2b83316b979b6d09b522a9bd6d.jpeg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900348"/>
            <a:ext cx="586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7"/>
              </a:rPr>
              <a:t>5.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6pch.ru/stories-raw/img/612.php.jpg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40280" y="222957"/>
            <a:ext cx="6565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Библиографический список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799" y="4269680"/>
            <a:ext cx="9307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8"/>
              </a:rPr>
              <a:t>6. </a:t>
            </a:r>
            <a:r>
              <a:rPr lang="en-US" dirty="0" smtClean="0">
                <a:hlinkClick r:id="rId8"/>
              </a:rPr>
              <a:t>https</a:t>
            </a:r>
            <a:r>
              <a:rPr lang="en-US" dirty="0">
                <a:hlinkClick r:id="rId8"/>
              </a:rPr>
              <a:t>://www.google.com/url?q=http://deti-i-vnuki.ru/detyam-o-kosmose-i-kosmonavtah/&amp;</a:t>
            </a:r>
            <a:r>
              <a:rPr lang="en-US" dirty="0" smtClean="0">
                <a:hlinkClick r:id="rId8"/>
              </a:rPr>
              <a:t>sa=D&amp;source=editors&amp;ust=1619379570670000&amp;usg=AOvVaw29NAu_XVp79SCozjxtXWzA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73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48056"/>
            <a:ext cx="9628632" cy="595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0514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0876" y="576072"/>
            <a:ext cx="4041648" cy="57058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50876" y="576073"/>
            <a:ext cx="4041648" cy="5596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космос?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космосом подразумевается пустое пространство во Вселенной, находящееся за пределами планетарных атмосфер. В нем присутствуют частицы водорода, кислорода и пыли, правда их концентрация очень мала и составляет лишь несколько молекул на кубический метр. Также в некоторых участках межзвездной среды могут встречаться электромагнитное излучение и космические лучи. Последние представляют собой движущиеся на большой скорости атомы ядер и элементарные частицы.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696" y="1054929"/>
            <a:ext cx="7482840" cy="4453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3797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56" y="156454"/>
            <a:ext cx="4388548" cy="6245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921068" y="1247805"/>
            <a:ext cx="53583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Юрий Алексеевич Гагарин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(1934-1968)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космонавт СССР, полковник, Герой Советского Союза, лётчик-космонавт СССР. Первый человек, совершивший полёт в космос.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В 1964 году он был назначен командиром отряда советских космонавтов.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Юрий Гагарин был назначен дублёром Комарова, который совершил первый полёт на новом корабле.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Его полёт длился всего 108 минут, он был первым, кто доказал, что человек может жить и работать в космосе. Так появилась на Земле новая профессия – космонавт.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264" y="421956"/>
            <a:ext cx="5699188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" r="51118"/>
          <a:stretch/>
        </p:blipFill>
        <p:spPr>
          <a:xfrm>
            <a:off x="9668256" y="2898648"/>
            <a:ext cx="2523744" cy="395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4435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" y="652463"/>
            <a:ext cx="7839456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r="52567"/>
          <a:stretch/>
        </p:blipFill>
        <p:spPr>
          <a:xfrm>
            <a:off x="8834628" y="231506"/>
            <a:ext cx="2746248" cy="3540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8426958" y="3864245"/>
            <a:ext cx="3328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 самого </a:t>
            </a:r>
            <a:r>
              <a:rPr lang="ru-RU" dirty="0">
                <a:solidFill>
                  <a:schemeClr val="bg1"/>
                </a:solidFill>
              </a:rPr>
              <a:t>детства </a:t>
            </a:r>
            <a:r>
              <a:rPr lang="ru-RU" dirty="0" smtClean="0">
                <a:solidFill>
                  <a:schemeClr val="bg1"/>
                </a:solidFill>
              </a:rPr>
              <a:t>Гагарин грезил </a:t>
            </a:r>
            <a:r>
              <a:rPr lang="ru-RU" dirty="0">
                <a:solidFill>
                  <a:schemeClr val="bg1"/>
                </a:solidFill>
              </a:rPr>
              <a:t>стать военным летчиком. Когда он был маленьким, его любимым стихотворением было: «Я хочу, как Водопьянов, быть своей страны пилотом! Чтоб летать среди туманов, обгоняя самолеты». Действительно, это был очень волевой человек.</a:t>
            </a:r>
          </a:p>
        </p:txBody>
      </p:sp>
    </p:spTree>
    <p:extLst>
      <p:ext uri="{BB962C8B-B14F-4D97-AF65-F5344CB8AC3E}">
        <p14:creationId xmlns:p14="http://schemas.microsoft.com/office/powerpoint/2010/main" val="155989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4752" y="107867"/>
            <a:ext cx="8741664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Чкаловское военное авиационное училище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7" y="1358423"/>
            <a:ext cx="5176904" cy="4852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98" y="847695"/>
            <a:ext cx="5614415" cy="29848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499" y="3939684"/>
            <a:ext cx="5614415" cy="279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46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17" y="1247805"/>
            <a:ext cx="9547565" cy="538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975104" y="341029"/>
            <a:ext cx="7717536" cy="76944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ВОСТОК-1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0176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696" y="-14068"/>
            <a:ext cx="6246876" cy="6872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6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876" y="847695"/>
            <a:ext cx="427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9048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88" y="0"/>
            <a:ext cx="6001512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839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291</Words>
  <Application>Microsoft Office PowerPoint</Application>
  <PresentationFormat>Широкоэкранный</PresentationFormat>
  <Paragraphs>34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13</cp:revision>
  <dcterms:created xsi:type="dcterms:W3CDTF">2023-04-10T03:31:35Z</dcterms:created>
  <dcterms:modified xsi:type="dcterms:W3CDTF">2023-04-12T03:49:26Z</dcterms:modified>
</cp:coreProperties>
</file>